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90BD3B8-DC5F-4E2B-8F84-2380D0019A0A}" type="datetimeFigureOut">
              <a:rPr lang="ru-RU" smtClean="0"/>
              <a:t>26.04.2015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016BEF9-7CA1-411B-A40A-33579C11B5E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eobotany.narod.ru/southamerica/atacama_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6632"/>
            <a:ext cx="9069449" cy="67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wwf.ru/pic/foto/polarbear/mid_229457.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38699" cy="6847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symbolsbook.ru/images/V/Verblyud2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44470"/>
            <a:ext cx="9062552" cy="680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rasteniya-lecarstvennie.ru/uploads/posts/2011-02/1297788989_lekarstvennoe-rastenie-kuvshinka-belay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0" y="44470"/>
            <a:ext cx="9135680" cy="6802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88840"/>
            <a:ext cx="6400800" cy="3649960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chemeClr val="tx1"/>
                </a:solidFill>
              </a:rPr>
              <a:t>Приспособленность организмов к среде обитания </a:t>
            </a:r>
          </a:p>
        </p:txBody>
      </p:sp>
    </p:spTree>
    <p:extLst>
      <p:ext uri="{BB962C8B-B14F-4D97-AF65-F5344CB8AC3E}">
        <p14:creationId xmlns:p14="http://schemas.microsoft.com/office/powerpoint/2010/main" val="5929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r>
              <a:rPr lang="ru-RU" dirty="0" smtClean="0"/>
              <a:t>Прочитайте параграф 60</a:t>
            </a:r>
          </a:p>
          <a:p>
            <a:pPr marL="514350" indent="-514350">
              <a:buAutoNum type="arabicParenR"/>
            </a:pPr>
            <a:r>
              <a:rPr lang="ru-RU" dirty="0" smtClean="0"/>
              <a:t>Ответьте письменно на вопросы на стр.281-282 </a:t>
            </a:r>
          </a:p>
          <a:p>
            <a:pPr marL="0" indent="0">
              <a:buNone/>
            </a:pPr>
            <a:r>
              <a:rPr lang="ru-RU" dirty="0" smtClean="0"/>
              <a:t>1 ряд на вопросы А1, В1, С1</a:t>
            </a:r>
          </a:p>
          <a:p>
            <a:pPr marL="0" indent="0">
              <a:buNone/>
            </a:pPr>
            <a:r>
              <a:rPr lang="ru-RU" dirty="0" smtClean="0"/>
              <a:t>2 ряд на вопросы А2, В2, С2</a:t>
            </a:r>
          </a:p>
          <a:p>
            <a:pPr marL="0" indent="0">
              <a:buNone/>
            </a:pPr>
            <a:r>
              <a:rPr lang="ru-RU" dirty="0" smtClean="0"/>
              <a:t>3 ряд на вопросы А1, В2, С1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09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Составьте </a:t>
            </a:r>
            <a:r>
              <a:rPr lang="ru-RU" dirty="0"/>
              <a:t>в паре два вопроса к параграфу.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Вопрос </a:t>
            </a:r>
            <a:r>
              <a:rPr lang="ru-RU" dirty="0"/>
              <a:t>начните со слов: Почему? К чему приведет? Как можно доказать</a:t>
            </a:r>
            <a:r>
              <a:rPr lang="ru-RU" dirty="0" smtClean="0"/>
              <a:t>?</a:t>
            </a:r>
          </a:p>
          <a:p>
            <a:pPr marL="0" indent="0">
              <a:buNone/>
            </a:pPr>
            <a:r>
              <a:rPr lang="ru-RU" dirty="0" smtClean="0"/>
              <a:t>2. Найдите себе пару, задайте вопросы, получите ответы, проверьте правильность.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812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19</TotalTime>
  <Words>88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Волна</vt:lpstr>
      <vt:lpstr>Презентация PowerPoint</vt:lpstr>
      <vt:lpstr>Тема урока:</vt:lpstr>
      <vt:lpstr>Задание:</vt:lpstr>
      <vt:lpstr>Задание: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</cp:revision>
  <dcterms:created xsi:type="dcterms:W3CDTF">2015-04-26T17:10:29Z</dcterms:created>
  <dcterms:modified xsi:type="dcterms:W3CDTF">2015-04-26T17:30:12Z</dcterms:modified>
</cp:coreProperties>
</file>